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CCA"/>
    <a:srgbClr val="FDC631"/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AED68-E6E4-76EF-7A7F-D46567970F37}" v="15" dt="2024-08-09T12:43:28.159"/>
    <p1510:client id="{8E56FF05-CB4A-312F-18A9-3CC97AAC7756}" v="5" dt="2024-08-09T12:51:36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ne Donker" userId="S::gerjanne_donker@worldvision.nl::aeb68bfa-ad7c-4f60-a79a-93d81b1ebd24" providerId="AD" clId="Web-{040AED68-E6E4-76EF-7A7F-D46567970F37}"/>
    <pc:docChg chg="delSld modSld">
      <pc:chgData name="Gerjanne Donker" userId="S::gerjanne_donker@worldvision.nl::aeb68bfa-ad7c-4f60-a79a-93d81b1ebd24" providerId="AD" clId="Web-{040AED68-E6E4-76EF-7A7F-D46567970F37}" dt="2024-08-09T12:43:28.159" v="13" actId="14100"/>
      <pc:docMkLst>
        <pc:docMk/>
      </pc:docMkLst>
      <pc:sldChg chg="addSp delSp modSp">
        <pc:chgData name="Gerjanne Donker" userId="S::gerjanne_donker@worldvision.nl::aeb68bfa-ad7c-4f60-a79a-93d81b1ebd24" providerId="AD" clId="Web-{040AED68-E6E4-76EF-7A7F-D46567970F37}" dt="2024-08-09T12:43:28.159" v="13" actId="14100"/>
        <pc:sldMkLst>
          <pc:docMk/>
          <pc:sldMk cId="2824078969" sldId="259"/>
        </pc:sldMkLst>
        <pc:picChg chg="add mod">
          <ac:chgData name="Gerjanne Donker" userId="S::gerjanne_donker@worldvision.nl::aeb68bfa-ad7c-4f60-a79a-93d81b1ebd24" providerId="AD" clId="Web-{040AED68-E6E4-76EF-7A7F-D46567970F37}" dt="2024-08-09T12:43:28.159" v="13" actId="14100"/>
          <ac:picMkLst>
            <pc:docMk/>
            <pc:sldMk cId="2824078969" sldId="259"/>
            <ac:picMk id="2" creationId="{1AF8E250-ABCF-C15F-EF12-45B3378D2A8C}"/>
          </ac:picMkLst>
        </pc:picChg>
        <pc:picChg chg="del">
          <ac:chgData name="Gerjanne Donker" userId="S::gerjanne_donker@worldvision.nl::aeb68bfa-ad7c-4f60-a79a-93d81b1ebd24" providerId="AD" clId="Web-{040AED68-E6E4-76EF-7A7F-D46567970F37}" dt="2024-08-09T12:42:58.955" v="3"/>
          <ac:picMkLst>
            <pc:docMk/>
            <pc:sldMk cId="2824078969" sldId="259"/>
            <ac:picMk id="5" creationId="{8EDE6090-C670-1D5C-CBB7-C8C26358936C}"/>
          </ac:picMkLst>
        </pc:picChg>
      </pc:sldChg>
      <pc:sldChg chg="addSp delSp modSp mod setBg">
        <pc:chgData name="Gerjanne Donker" userId="S::gerjanne_donker@worldvision.nl::aeb68bfa-ad7c-4f60-a79a-93d81b1ebd24" providerId="AD" clId="Web-{040AED68-E6E4-76EF-7A7F-D46567970F37}" dt="2024-08-09T12:43:12.705" v="8"/>
        <pc:sldMkLst>
          <pc:docMk/>
          <pc:sldMk cId="1194377774" sldId="261"/>
        </pc:sldMkLst>
        <pc:spChg chg="add del">
          <ac:chgData name="Gerjanne Donker" userId="S::gerjanne_donker@worldvision.nl::aeb68bfa-ad7c-4f60-a79a-93d81b1ebd24" providerId="AD" clId="Web-{040AED68-E6E4-76EF-7A7F-D46567970F37}" dt="2024-08-09T12:43:12.705" v="8"/>
          <ac:spMkLst>
            <pc:docMk/>
            <pc:sldMk cId="1194377774" sldId="261"/>
            <ac:spMk id="7" creationId="{7BDAC5B6-20CE-447F-8BA1-F2274AC7AE5B}"/>
          </ac:spMkLst>
        </pc:spChg>
        <pc:spChg chg="add del">
          <ac:chgData name="Gerjanne Donker" userId="S::gerjanne_donker@worldvision.nl::aeb68bfa-ad7c-4f60-a79a-93d81b1ebd24" providerId="AD" clId="Web-{040AED68-E6E4-76EF-7A7F-D46567970F37}" dt="2024-08-09T12:43:12.705" v="8"/>
          <ac:spMkLst>
            <pc:docMk/>
            <pc:sldMk cId="1194377774" sldId="261"/>
            <ac:spMk id="9" creationId="{D1D22B31-BF8F-446B-9009-8A251FB177CB}"/>
          </ac:spMkLst>
        </pc:spChg>
        <pc:picChg chg="add mod">
          <ac:chgData name="Gerjanne Donker" userId="S::gerjanne_donker@worldvision.nl::aeb68bfa-ad7c-4f60-a79a-93d81b1ebd24" providerId="AD" clId="Web-{040AED68-E6E4-76EF-7A7F-D46567970F37}" dt="2024-08-09T12:43:12.705" v="8"/>
          <ac:picMkLst>
            <pc:docMk/>
            <pc:sldMk cId="1194377774" sldId="261"/>
            <ac:picMk id="2" creationId="{CC523341-9B5F-D493-DC28-C55DC87A0EDA}"/>
          </ac:picMkLst>
        </pc:picChg>
        <pc:picChg chg="del">
          <ac:chgData name="Gerjanne Donker" userId="S::gerjanne_donker@worldvision.nl::aeb68bfa-ad7c-4f60-a79a-93d81b1ebd24" providerId="AD" clId="Web-{040AED68-E6E4-76EF-7A7F-D46567970F37}" dt="2024-08-09T12:42:57.783" v="2"/>
          <ac:picMkLst>
            <pc:docMk/>
            <pc:sldMk cId="1194377774" sldId="261"/>
            <ac:picMk id="3" creationId="{B5D39FF0-FFE8-9D88-60C4-289B0008B137}"/>
          </ac:picMkLst>
        </pc:picChg>
      </pc:sldChg>
      <pc:sldChg chg="del">
        <pc:chgData name="Gerjanne Donker" userId="S::gerjanne_donker@worldvision.nl::aeb68bfa-ad7c-4f60-a79a-93d81b1ebd24" providerId="AD" clId="Web-{040AED68-E6E4-76EF-7A7F-D46567970F37}" dt="2024-08-09T12:42:56.314" v="1"/>
        <pc:sldMkLst>
          <pc:docMk/>
          <pc:sldMk cId="317329247" sldId="262"/>
        </pc:sldMkLst>
      </pc:sldChg>
      <pc:sldChg chg="del">
        <pc:chgData name="Gerjanne Donker" userId="S::gerjanne_donker@worldvision.nl::aeb68bfa-ad7c-4f60-a79a-93d81b1ebd24" providerId="AD" clId="Web-{040AED68-E6E4-76EF-7A7F-D46567970F37}" dt="2024-08-09T12:42:55.173" v="0"/>
        <pc:sldMkLst>
          <pc:docMk/>
          <pc:sldMk cId="279388655" sldId="263"/>
        </pc:sldMkLst>
      </pc:sldChg>
    </pc:docChg>
  </pc:docChgLst>
  <pc:docChgLst>
    <pc:chgData name="Gerjanne Donker" userId="S::gerjanne_donker@worldvision.nl::aeb68bfa-ad7c-4f60-a79a-93d81b1ebd24" providerId="AD" clId="Web-{8E56FF05-CB4A-312F-18A9-3CC97AAC7756}"/>
    <pc:docChg chg="modSld">
      <pc:chgData name="Gerjanne Donker" userId="S::gerjanne_donker@worldvision.nl::aeb68bfa-ad7c-4f60-a79a-93d81b1ebd24" providerId="AD" clId="Web-{8E56FF05-CB4A-312F-18A9-3CC97AAC7756}" dt="2024-08-09T12:51:36.999" v="3" actId="14100"/>
      <pc:docMkLst>
        <pc:docMk/>
      </pc:docMkLst>
      <pc:sldChg chg="addSp delSp modSp">
        <pc:chgData name="Gerjanne Donker" userId="S::gerjanne_donker@worldvision.nl::aeb68bfa-ad7c-4f60-a79a-93d81b1ebd24" providerId="AD" clId="Web-{8E56FF05-CB4A-312F-18A9-3CC97AAC7756}" dt="2024-08-09T12:51:36.999" v="3" actId="14100"/>
        <pc:sldMkLst>
          <pc:docMk/>
          <pc:sldMk cId="2824078969" sldId="259"/>
        </pc:sldMkLst>
        <pc:picChg chg="del">
          <ac:chgData name="Gerjanne Donker" userId="S::gerjanne_donker@worldvision.nl::aeb68bfa-ad7c-4f60-a79a-93d81b1ebd24" providerId="AD" clId="Web-{8E56FF05-CB4A-312F-18A9-3CC97AAC7756}" dt="2024-08-09T12:50:58.170" v="0"/>
          <ac:picMkLst>
            <pc:docMk/>
            <pc:sldMk cId="2824078969" sldId="259"/>
            <ac:picMk id="2" creationId="{1AF8E250-ABCF-C15F-EF12-45B3378D2A8C}"/>
          </ac:picMkLst>
        </pc:picChg>
        <pc:picChg chg="add mod">
          <ac:chgData name="Gerjanne Donker" userId="S::gerjanne_donker@worldvision.nl::aeb68bfa-ad7c-4f60-a79a-93d81b1ebd24" providerId="AD" clId="Web-{8E56FF05-CB4A-312F-18A9-3CC97AAC7756}" dt="2024-08-09T12:51:36.999" v="3" actId="14100"/>
          <ac:picMkLst>
            <pc:docMk/>
            <pc:sldMk cId="2824078969" sldId="259"/>
            <ac:picMk id="3" creationId="{2A45E56A-59F3-6B48-E157-D8A1017FEE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26F7F-84A7-32AA-A508-D69EC949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CE6044-C2B0-63AE-0441-AB490AE5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561703-B0F1-1050-A7F8-DC4072AB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BAD2D1-34DE-D477-620F-B96BD40E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B6EDBB-2CDB-4B6F-E12E-9ED0D2AE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275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465FD-C623-B80F-94BC-781168D1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F6B217-0A46-47C8-EF8E-E0C2D247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A5253-3811-649A-1A5F-B213560C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E16C2C-8FD3-B912-C32D-3EB23499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0C807C-A2BA-476C-DAF2-3D6C44A0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26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614A3D-573B-8BD0-C0AB-3A298B1AE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8AFBA4-25A4-2855-9CBF-819A11E9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488DC4-0E11-D5FA-3690-D3CFA973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A846F-E58A-F2B2-7FCC-CE55F983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DA54AE-817D-2E2A-8461-D08F78C7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646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54E7E-4772-434C-3D68-1AF78E07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EE904-4102-EF99-A9DA-7474A57A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A7B64-7FA1-6D3F-9D61-D9733C27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592FD-FA63-120C-73AC-5A373286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E3123-2BAF-ABB9-33E8-CB02A736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96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5AC54-FB73-6E0C-6BEB-AB683C6D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86008-EC8F-F2F6-7BB9-1DE912F47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BF2AAE-E930-E7CC-2074-1011FB5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418AB-B0D5-35B5-E8E0-6A3C6E82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7E35EE-BC6B-DC19-AB0A-8D4594D3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72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8F5B2-77D8-7DBE-D578-3A4F4C95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C80AF-A623-EF0B-3F4B-8067EDE7E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D24D8C-D8F3-6EED-BAF2-BAE0F0BC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90B3B1-EAD1-1D43-04E9-79DF2A83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31C94F-2C74-78DB-F285-597EC1CE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87EDF7-2280-B892-BE12-B9AECDE2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707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8D73D-5C76-8A8D-EF70-369513B0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87664B-F9D9-61F0-842E-549AFCED9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C98E4E-60DE-63C8-F353-71968851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88916-9D57-642D-C0B7-66BE8CA4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AAD0F8-C4A7-DA9C-C2BC-91CA38665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0ED49B-5BFE-E024-EC41-339F9232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D0F904-1618-9C5E-D7B9-D3A347DB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4161BC-ABC8-28F2-DC8B-A887FBA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709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5E51C-94D9-4E6C-D8AF-DD53FD36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7ADFCE-76EE-7E87-8C94-402D50B0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19E8EB-DB40-3095-4096-90E90348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7A083-ECB5-D8DB-055B-B8DD89CF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164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009CB1-CDB6-1A4F-1FE6-B0CB388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AD6DC5-7F2A-627D-2491-9420D2E5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0258B5-2FE3-BD3C-98CA-C6E3CD98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98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10DC-F422-6134-E51D-D28587AC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64C18-1422-0D10-A473-1DDBE6BD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F695C6-A32E-62B7-4059-DF0D8CD0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45705-BAC5-3247-C031-1FCC4676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89672-BF9F-58C7-4C12-B8A117DC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E01C60-1973-831F-69D0-82B3FC40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82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2BABD-91E2-064C-7F9F-03E23E94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559F8-19BF-76F4-FEBA-722254D81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A1355F-EAAE-FD5D-438B-6D0F74F0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3AE4DA-10DE-2CFE-AC49-B5E5B5C1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6166A0-1345-76EE-8710-20AE59E2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CFDFD2-BAE9-8443-5C77-2D30D788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232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F81FD0-5F83-A638-E69D-168D0911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2198FF-73E0-C57C-97BF-254F8DAF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A59570-48C1-25F5-5097-39F504269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0BB3-3281-4442-8DB2-503316A9EA7E}" type="datetimeFigureOut">
              <a:rPr lang="en-NL" smtClean="0"/>
              <a:t>08/09/2024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97DA6F-9B4C-D3CB-2A6E-3C8B347EC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88AF1-F2BA-1036-E720-ED4D57C8E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07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d&#10;&#10;Description automatically generated">
            <a:extLst>
              <a:ext uri="{FF2B5EF4-FFF2-40B4-BE49-F238E27FC236}">
                <a16:creationId xmlns:a16="http://schemas.microsoft.com/office/drawing/2014/main" id="{CC523341-9B5F-D493-DC28-C55DC87A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" y="-1877"/>
            <a:ext cx="12192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d&#10;&#10;Description automatically generated">
            <a:extLst>
              <a:ext uri="{FF2B5EF4-FFF2-40B4-BE49-F238E27FC236}">
                <a16:creationId xmlns:a16="http://schemas.microsoft.com/office/drawing/2014/main" id="{2A45E56A-59F3-6B48-E157-D8A1017F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" y="-4949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89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a4ca-0c17-459c-9c0c-dd3409049e09" xsi:nil="true"/>
    <Access xmlns="fdeb2216-8ee3-4045-b85a-4b07229cfb91">
      <UserInfo>
        <DisplayName/>
        <AccountId xsi:nil="true"/>
        <AccountType/>
      </UserInfo>
    </Access>
    <lcf76f155ced4ddcb4097134ff3c332f xmlns="fdeb2216-8ee3-4045-b85a-4b07229cfb9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C3A954A178C45947A66CEB72D66AB" ma:contentTypeVersion="19" ma:contentTypeDescription="Create a new document." ma:contentTypeScope="" ma:versionID="f0371525ce1eaed52590e093b66e7522">
  <xsd:schema xmlns:xsd="http://www.w3.org/2001/XMLSchema" xmlns:xs="http://www.w3.org/2001/XMLSchema" xmlns:p="http://schemas.microsoft.com/office/2006/metadata/properties" xmlns:ns2="fdeb2216-8ee3-4045-b85a-4b07229cfb91" xmlns:ns3="e215a4ca-0c17-459c-9c0c-dd3409049e09" targetNamespace="http://schemas.microsoft.com/office/2006/metadata/properties" ma:root="true" ma:fieldsID="7ebb81899b6a5b0b64863f9bf75e96a8" ns2:_="" ns3:_="">
    <xsd:import namespace="fdeb2216-8ee3-4045-b85a-4b07229cfb91"/>
    <xsd:import namespace="e215a4ca-0c17-459c-9c0c-dd3409049e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Acc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b2216-8ee3-4045-b85a-4b07229cf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705418-96fe-4708-b88c-a96079584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ccess" ma:index="26" nillable="true" ma:displayName="Access" ma:format="Dropdown" ma:list="UserInfo" ma:SharePointGroup="0" ma:internalName="Acces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a4ca-0c17-459c-9c0c-dd3409049e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e9bf8b7-72a7-47d4-9408-881b97f24f3e}" ma:internalName="TaxCatchAll" ma:showField="CatchAllData" ma:web="e215a4ca-0c17-459c-9c0c-dd3409049e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1B3D58-2752-492F-BEBD-22F3F4863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D2E196-E4A7-496D-9C50-DA84BA022205}">
  <ds:schemaRefs>
    <ds:schemaRef ds:uri="e215a4ca-0c17-459c-9c0c-dd3409049e09"/>
    <ds:schemaRef ds:uri="fdeb2216-8ee3-4045-b85a-4b07229cfb9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BA437F-9801-45EF-A884-25BCB4E36BAC}">
  <ds:schemaRefs>
    <ds:schemaRef ds:uri="e215a4ca-0c17-459c-9c0c-dd3409049e09"/>
    <ds:schemaRef ds:uri="fdeb2216-8ee3-4045-b85a-4b07229cfb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Kantoorthema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Debora Cammeraat</dc:creator>
  <cp:revision>1</cp:revision>
  <dcterms:created xsi:type="dcterms:W3CDTF">2023-06-09T10:27:15Z</dcterms:created>
  <dcterms:modified xsi:type="dcterms:W3CDTF">2024-08-09T12:51:45Z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0x01010033EC3A954A178C45947A66CEB72D66AB</vt:lpwstr>
  </property>
  <property fmtid="{D5CDD505-2E9C-101B-9397-08002B2CF9AE}" pid="3" name="MediaServiceImageTags">
    <vt:lpwstr/>
  </property>
</Properties>
</file>